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9fb05fcf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9fb05fcf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9fb05fcf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9fb05fc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9fb05fcf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9fb05fcf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c8d9e399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c8d9e399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d7030887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d7030887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691ef5e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691ef5e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9fb05fc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9fb05fc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c8d9e39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c8d9e39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c8d9e399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c8d9e39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c8d9e399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c8d9e399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c8d9e399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c8d9e399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9fb05fcf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9fb05fcf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kahoot.it" TargetMode="External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4180"/>
              <a:t> Ārstniecības augu popularizēšanas nodarbība Varakļānu vidusskolā</a:t>
            </a:r>
            <a:endParaRPr sz="41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Sabiedriskais darbs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31700" y="3742225"/>
            <a:ext cx="8712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v" sz="1800">
                <a:solidFill>
                  <a:schemeClr val="dk1"/>
                </a:solidFill>
              </a:rPr>
              <a:t>Darba autore:</a:t>
            </a:r>
            <a:r>
              <a:rPr lang="lv" sz="1800">
                <a:solidFill>
                  <a:schemeClr val="dk1"/>
                </a:solidFill>
              </a:rPr>
              <a:t> Varakļānu vidusskolas 12.klases skolniece Everita Marija Mačuļska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v" sz="1800">
                <a:solidFill>
                  <a:schemeClr val="dk1"/>
                </a:solidFill>
              </a:rPr>
              <a:t>Darba vadītāja: </a:t>
            </a:r>
            <a:r>
              <a:rPr lang="lv" sz="1800">
                <a:solidFill>
                  <a:schemeClr val="dk1"/>
                </a:solidFill>
              </a:rPr>
              <a:t>Ilga Krūmiņa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Tēju degustācija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1700" y="1152475"/>
            <a:ext cx="448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</a:rPr>
              <a:t>Izvēlētie augi: piparmētras, kumelītes, pelašķis, vērmele.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p22" title="P10108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625" y="1416300"/>
            <a:ext cx="3851674" cy="288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Prezentācija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448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</a:rPr>
              <a:t>Prezentacijas mērķis: paskaidrot, kas ir ārstniecības augi, kā tos ievākt, izmantot un uzglabāt, sniegt īsu informāciju par 4 izvēlētiem ārstniecības augiem.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3" title="P10108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750" y="1252125"/>
            <a:ext cx="4085576" cy="306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Spēle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440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Spēle veidota mājaslapā </a:t>
            </a:r>
            <a:r>
              <a:rPr lang="lv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kahoot.it</a:t>
            </a:r>
            <a:r>
              <a:rPr lang="lv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12 jautājumi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</a:rPr>
              <a:t>Spēles mērķis: piesaistīt skolēnu uzmanību prezentācijai, pārbaudīt, ko viņi no nodarbības ir ieguvuši.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24" title="P10108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900" y="1170125"/>
            <a:ext cx="4163702" cy="31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Secinājumi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Skolēni aktīvi iesaistījās, nodarbība bija izdevusies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Tika piesaistīta speciāliste, taču nespēju piesaistīt sponsorus.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</a:rPr>
              <a:t>Orģinālais plāns tika daudz izmainīts.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Mērķis un problēmas pamatojums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Mērķis - uzzināt Varakļānu vidusskolas 6. klases skolēnu zināšanas par ārstniecības augiem un tās papildināt, izmantojot dažādas aktivitātes.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</a:rPr>
              <a:t>Problēma - mūsdienu pusaudžu zināšanas par augu dziedinošo spēku samazinās.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Uzdevumi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lv">
                <a:solidFill>
                  <a:schemeClr val="dk1"/>
                </a:solidFill>
              </a:rPr>
              <a:t>Izveidot aptauju skolēniem par ārstniecības augiem.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lv">
                <a:solidFill>
                  <a:schemeClr val="dk1"/>
                </a:solidFill>
              </a:rPr>
              <a:t>Izplānot un novadīt nodarbību par ārstniecības augiem: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lv">
                <a:solidFill>
                  <a:schemeClr val="dk1"/>
                </a:solidFill>
              </a:rPr>
              <a:t>Izveidot prezentāciju par ārstniecības augiem, ko rādīt nodarbībā;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lv">
                <a:solidFill>
                  <a:schemeClr val="dk1"/>
                </a:solidFill>
              </a:rPr>
              <a:t>Izveidot kahoot spēli, kuru izmanto nodarbībā;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lv">
                <a:solidFill>
                  <a:schemeClr val="dk1"/>
                </a:solidFill>
              </a:rPr>
              <a:t>Sagatavot tēju degustāciju.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Aptauja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6. - 7. klašu skolēni, 30 respondenti.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12 jautājumi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Aptaujas mērķis: uzzināt skolēnu zināšanas par ārstniecības augiem un to pielietojumu.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543650"/>
            <a:ext cx="67440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“Kādus ārstniecības augus tu zini? Nosauc piemērus.”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lv">
                <a:solidFill>
                  <a:schemeClr val="dk1"/>
                </a:solidFill>
              </a:rPr>
              <a:t>Biežāk minētās atbildes: kumelītes, piparmētras, ceļmallapas.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</a:rPr>
              <a:t>Neatbildēja: 11 skolēni.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idlapu atbilžu diagrammu. Jautājuma nosaukums: Vai tu un tavas ģimenes locekļi izmanto ārstniecības augus?. Atbilžu skaits: 30 atbildes." id="84" name="Google Shape;84;p18" title="Vai tu un tavas ģimenes locekļi izmanto ārstniecības augu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3375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idlapu atbilžu diagrammu. Jautājuma nosaukums: Vai tu zini kā pareizi ievākt, sagatavot, uzglabāt un lietot ārstniecības augus?. Atbilžu skaits: 30 atbildes." id="89" name="Google Shape;89;p19" title="Vai tu zini kā pareizi ievākt, sagatavot, uzglabāt un lietot ārstniecības augu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idlapu atbilžu diagrammu. Jautājuma nosaukums: Vai piekrīti apgalvojumam: &quot;Ārstniecības augu lietošana nav nekas īpašs, tā ir droša, nekādas blaknes nav iespējamas&quot;?. Atbilžu skaits: 27 atbildes." id="94" name="Google Shape;94;p20" title="Vai piekrīti apgalvojumam: &quot;Ārstniecības augu lietošana nav nekas īpašs, tā ir droša, nekādas blaknes nav iespējamas&quot;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6963"/>
            <a:ext cx="8839204" cy="400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Nodarbība</a:t>
            </a:r>
            <a:endParaRPr/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311700" y="1152475"/>
            <a:ext cx="482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lv">
                <a:solidFill>
                  <a:schemeClr val="dk1"/>
                </a:solidFill>
              </a:rPr>
              <a:t>Nodarbības mērķis: izglītot skolēnus par ārstniecības augiem, ieinteresēt skolēnus ārstniecības augu lietošanā.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21" title="P101079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250" y="1286662"/>
            <a:ext cx="3862052" cy="2896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