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4" r:id="rId4"/>
    <p:sldId id="258" r:id="rId5"/>
    <p:sldId id="262" r:id="rId6"/>
    <p:sldId id="259" r:id="rId7"/>
    <p:sldId id="263" r:id="rId8"/>
    <p:sldId id="265" r:id="rId9"/>
    <p:sldId id="261" r:id="rId10"/>
    <p:sldId id="260" r:id="rId11"/>
    <p:sldId id="266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58977-7EB4-19C4-78D6-8A639AD476E8}" v="543" dt="2025-06-02T23:21:25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C3959-EA9A-449A-82DA-4ED8B9CD218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EC9E210-BD0A-450C-83CA-E700B93CD2CE}">
      <dgm:prSet/>
      <dgm:spPr/>
      <dgm:t>
        <a:bodyPr/>
        <a:lstStyle/>
        <a:p>
          <a:r>
            <a:rPr lang="lv-LV"/>
            <a:t>432 sekotāji</a:t>
          </a:r>
          <a:endParaRPr lang="en-US"/>
        </a:p>
      </dgm:t>
    </dgm:pt>
    <dgm:pt modelId="{E5891019-742F-4E73-A6AB-3826A5C5C346}" type="parTrans" cxnId="{3D96D80E-4B0C-4162-825C-43E3D0BF0324}">
      <dgm:prSet/>
      <dgm:spPr/>
      <dgm:t>
        <a:bodyPr/>
        <a:lstStyle/>
        <a:p>
          <a:endParaRPr lang="en-US"/>
        </a:p>
      </dgm:t>
    </dgm:pt>
    <dgm:pt modelId="{3718D601-047D-487E-9116-3A3C393A61BD}" type="sibTrans" cxnId="{3D96D80E-4B0C-4162-825C-43E3D0BF0324}">
      <dgm:prSet/>
      <dgm:spPr/>
      <dgm:t>
        <a:bodyPr/>
        <a:lstStyle/>
        <a:p>
          <a:endParaRPr lang="en-US"/>
        </a:p>
      </dgm:t>
    </dgm:pt>
    <dgm:pt modelId="{7B5C78E5-897B-4707-BBC2-F12980D9E39A}">
      <dgm:prSet/>
      <dgm:spPr/>
      <dgm:t>
        <a:bodyPr/>
        <a:lstStyle/>
        <a:p>
          <a:r>
            <a:rPr lang="lv-LV"/>
            <a:t>2319 like</a:t>
          </a:r>
          <a:endParaRPr lang="en-US"/>
        </a:p>
      </dgm:t>
    </dgm:pt>
    <dgm:pt modelId="{1E4B48BD-0541-4C38-80C0-911905365918}" type="parTrans" cxnId="{8CD339E9-97C2-4E03-8F0B-520F98206598}">
      <dgm:prSet/>
      <dgm:spPr/>
      <dgm:t>
        <a:bodyPr/>
        <a:lstStyle/>
        <a:p>
          <a:endParaRPr lang="en-US"/>
        </a:p>
      </dgm:t>
    </dgm:pt>
    <dgm:pt modelId="{B534C225-D07D-4B0F-ACC6-7B42EB5079AD}" type="sibTrans" cxnId="{8CD339E9-97C2-4E03-8F0B-520F98206598}">
      <dgm:prSet/>
      <dgm:spPr/>
      <dgm:t>
        <a:bodyPr/>
        <a:lstStyle/>
        <a:p>
          <a:endParaRPr lang="en-US"/>
        </a:p>
      </dgm:t>
    </dgm:pt>
    <dgm:pt modelId="{D3E83E5B-B76E-465F-9F8D-BCFEF04176C2}">
      <dgm:prSet/>
      <dgm:spPr/>
      <dgm:t>
        <a:bodyPr/>
        <a:lstStyle/>
        <a:p>
          <a:r>
            <a:rPr lang="lv-LV"/>
            <a:t>74 komentāri</a:t>
          </a:r>
          <a:endParaRPr lang="en-US"/>
        </a:p>
      </dgm:t>
    </dgm:pt>
    <dgm:pt modelId="{08146335-5DDE-460F-8DDE-177E28908854}" type="parTrans" cxnId="{0968BDC1-1A23-49C5-B705-C4D32B0D3CC4}">
      <dgm:prSet/>
      <dgm:spPr/>
      <dgm:t>
        <a:bodyPr/>
        <a:lstStyle/>
        <a:p>
          <a:endParaRPr lang="en-US"/>
        </a:p>
      </dgm:t>
    </dgm:pt>
    <dgm:pt modelId="{D623F1B7-2D30-4B18-9E40-39DB80F973D7}" type="sibTrans" cxnId="{0968BDC1-1A23-49C5-B705-C4D32B0D3CC4}">
      <dgm:prSet/>
      <dgm:spPr/>
      <dgm:t>
        <a:bodyPr/>
        <a:lstStyle/>
        <a:p>
          <a:endParaRPr lang="en-US"/>
        </a:p>
      </dgm:t>
    </dgm:pt>
    <dgm:pt modelId="{B7A69B26-88B5-4A88-A15F-5F1474031415}">
      <dgm:prSet/>
      <dgm:spPr/>
      <dgm:t>
        <a:bodyPr/>
        <a:lstStyle/>
        <a:p>
          <a:r>
            <a:rPr lang="lv-LV"/>
            <a:t>70000 skatījumi</a:t>
          </a:r>
          <a:endParaRPr lang="en-US"/>
        </a:p>
      </dgm:t>
    </dgm:pt>
    <dgm:pt modelId="{B8D99224-69F4-48A4-A760-D485DBFB9B7C}" type="parTrans" cxnId="{8850F84C-8375-42DC-8377-7CB47A29A567}">
      <dgm:prSet/>
      <dgm:spPr/>
      <dgm:t>
        <a:bodyPr/>
        <a:lstStyle/>
        <a:p>
          <a:endParaRPr lang="en-US"/>
        </a:p>
      </dgm:t>
    </dgm:pt>
    <dgm:pt modelId="{E47BD4FD-588D-438A-AF2F-C231BCFF4E82}" type="sibTrans" cxnId="{8850F84C-8375-42DC-8377-7CB47A29A567}">
      <dgm:prSet/>
      <dgm:spPr/>
      <dgm:t>
        <a:bodyPr/>
        <a:lstStyle/>
        <a:p>
          <a:endParaRPr lang="en-US"/>
        </a:p>
      </dgm:t>
    </dgm:pt>
    <dgm:pt modelId="{761ACF47-3ED7-40F6-87D4-460AA6FB1195}" type="pres">
      <dgm:prSet presAssocID="{275C3959-EA9A-449A-82DA-4ED8B9CD218E}" presName="linear" presStyleCnt="0">
        <dgm:presLayoutVars>
          <dgm:animLvl val="lvl"/>
          <dgm:resizeHandles val="exact"/>
        </dgm:presLayoutVars>
      </dgm:prSet>
      <dgm:spPr/>
    </dgm:pt>
    <dgm:pt modelId="{422A77F2-9A28-4EE0-94DF-88DFE8D96D3B}" type="pres">
      <dgm:prSet presAssocID="{1EC9E210-BD0A-450C-83CA-E700B93CD2C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5F1D0B-0508-4870-A4A6-04A053EB9525}" type="pres">
      <dgm:prSet presAssocID="{3718D601-047D-487E-9116-3A3C393A61BD}" presName="spacer" presStyleCnt="0"/>
      <dgm:spPr/>
    </dgm:pt>
    <dgm:pt modelId="{DC3397AE-68B0-405F-95AC-3BD39515F55C}" type="pres">
      <dgm:prSet presAssocID="{7B5C78E5-897B-4707-BBC2-F12980D9E3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10096E3-6580-43D2-B444-ADDAA4ABBC8C}" type="pres">
      <dgm:prSet presAssocID="{B534C225-D07D-4B0F-ACC6-7B42EB5079AD}" presName="spacer" presStyleCnt="0"/>
      <dgm:spPr/>
    </dgm:pt>
    <dgm:pt modelId="{E1C9E85C-A21F-4063-9D12-814E72654F74}" type="pres">
      <dgm:prSet presAssocID="{D3E83E5B-B76E-465F-9F8D-BCFEF04176C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CC4F177-40DF-4649-8A05-B7C2532A11BC}" type="pres">
      <dgm:prSet presAssocID="{D623F1B7-2D30-4B18-9E40-39DB80F973D7}" presName="spacer" presStyleCnt="0"/>
      <dgm:spPr/>
    </dgm:pt>
    <dgm:pt modelId="{000A1209-56B3-485C-BFC1-81FED94DFB82}" type="pres">
      <dgm:prSet presAssocID="{B7A69B26-88B5-4A88-A15F-5F147403141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96D80E-4B0C-4162-825C-43E3D0BF0324}" srcId="{275C3959-EA9A-449A-82DA-4ED8B9CD218E}" destId="{1EC9E210-BD0A-450C-83CA-E700B93CD2CE}" srcOrd="0" destOrd="0" parTransId="{E5891019-742F-4E73-A6AB-3826A5C5C346}" sibTransId="{3718D601-047D-487E-9116-3A3C393A61BD}"/>
    <dgm:cxn modelId="{53F76726-0795-4A6D-A375-3943BC05DC3C}" type="presOf" srcId="{D3E83E5B-B76E-465F-9F8D-BCFEF04176C2}" destId="{E1C9E85C-A21F-4063-9D12-814E72654F74}" srcOrd="0" destOrd="0" presId="urn:microsoft.com/office/officeart/2005/8/layout/vList2"/>
    <dgm:cxn modelId="{52284C38-80A4-4FE1-B554-6766948F20D7}" type="presOf" srcId="{7B5C78E5-897B-4707-BBC2-F12980D9E39A}" destId="{DC3397AE-68B0-405F-95AC-3BD39515F55C}" srcOrd="0" destOrd="0" presId="urn:microsoft.com/office/officeart/2005/8/layout/vList2"/>
    <dgm:cxn modelId="{0AFF6643-EEF0-482B-A870-ED79C276DC0A}" type="presOf" srcId="{B7A69B26-88B5-4A88-A15F-5F1474031415}" destId="{000A1209-56B3-485C-BFC1-81FED94DFB82}" srcOrd="0" destOrd="0" presId="urn:microsoft.com/office/officeart/2005/8/layout/vList2"/>
    <dgm:cxn modelId="{8850F84C-8375-42DC-8377-7CB47A29A567}" srcId="{275C3959-EA9A-449A-82DA-4ED8B9CD218E}" destId="{B7A69B26-88B5-4A88-A15F-5F1474031415}" srcOrd="3" destOrd="0" parTransId="{B8D99224-69F4-48A4-A760-D485DBFB9B7C}" sibTransId="{E47BD4FD-588D-438A-AF2F-C231BCFF4E82}"/>
    <dgm:cxn modelId="{2730D2AD-2E77-449D-B403-9E98D1C045D3}" type="presOf" srcId="{275C3959-EA9A-449A-82DA-4ED8B9CD218E}" destId="{761ACF47-3ED7-40F6-87D4-460AA6FB1195}" srcOrd="0" destOrd="0" presId="urn:microsoft.com/office/officeart/2005/8/layout/vList2"/>
    <dgm:cxn modelId="{E6BED8B6-C7C5-4C1A-A87B-D5BF32D6BC1A}" type="presOf" srcId="{1EC9E210-BD0A-450C-83CA-E700B93CD2CE}" destId="{422A77F2-9A28-4EE0-94DF-88DFE8D96D3B}" srcOrd="0" destOrd="0" presId="urn:microsoft.com/office/officeart/2005/8/layout/vList2"/>
    <dgm:cxn modelId="{0968BDC1-1A23-49C5-B705-C4D32B0D3CC4}" srcId="{275C3959-EA9A-449A-82DA-4ED8B9CD218E}" destId="{D3E83E5B-B76E-465F-9F8D-BCFEF04176C2}" srcOrd="2" destOrd="0" parTransId="{08146335-5DDE-460F-8DDE-177E28908854}" sibTransId="{D623F1B7-2D30-4B18-9E40-39DB80F973D7}"/>
    <dgm:cxn modelId="{8CD339E9-97C2-4E03-8F0B-520F98206598}" srcId="{275C3959-EA9A-449A-82DA-4ED8B9CD218E}" destId="{7B5C78E5-897B-4707-BBC2-F12980D9E39A}" srcOrd="1" destOrd="0" parTransId="{1E4B48BD-0541-4C38-80C0-911905365918}" sibTransId="{B534C225-D07D-4B0F-ACC6-7B42EB5079AD}"/>
    <dgm:cxn modelId="{782F3361-320F-4B41-8A36-588ED51D5B36}" type="presParOf" srcId="{761ACF47-3ED7-40F6-87D4-460AA6FB1195}" destId="{422A77F2-9A28-4EE0-94DF-88DFE8D96D3B}" srcOrd="0" destOrd="0" presId="urn:microsoft.com/office/officeart/2005/8/layout/vList2"/>
    <dgm:cxn modelId="{6C8927A8-6C34-49F5-BB7E-A02EF67B3E93}" type="presParOf" srcId="{761ACF47-3ED7-40F6-87D4-460AA6FB1195}" destId="{B05F1D0B-0508-4870-A4A6-04A053EB9525}" srcOrd="1" destOrd="0" presId="urn:microsoft.com/office/officeart/2005/8/layout/vList2"/>
    <dgm:cxn modelId="{BA39FFEC-7092-45E0-BA9B-0B33C529DD0F}" type="presParOf" srcId="{761ACF47-3ED7-40F6-87D4-460AA6FB1195}" destId="{DC3397AE-68B0-405F-95AC-3BD39515F55C}" srcOrd="2" destOrd="0" presId="urn:microsoft.com/office/officeart/2005/8/layout/vList2"/>
    <dgm:cxn modelId="{F70F849E-FF69-4096-94A4-C30B75FA7090}" type="presParOf" srcId="{761ACF47-3ED7-40F6-87D4-460AA6FB1195}" destId="{610096E3-6580-43D2-B444-ADDAA4ABBC8C}" srcOrd="3" destOrd="0" presId="urn:microsoft.com/office/officeart/2005/8/layout/vList2"/>
    <dgm:cxn modelId="{9F12CF5B-6E36-4866-BE9F-828AA0B452B7}" type="presParOf" srcId="{761ACF47-3ED7-40F6-87D4-460AA6FB1195}" destId="{E1C9E85C-A21F-4063-9D12-814E72654F74}" srcOrd="4" destOrd="0" presId="urn:microsoft.com/office/officeart/2005/8/layout/vList2"/>
    <dgm:cxn modelId="{AC7A60C0-9173-431D-B802-A7DCF2586571}" type="presParOf" srcId="{761ACF47-3ED7-40F6-87D4-460AA6FB1195}" destId="{3CC4F177-40DF-4649-8A05-B7C2532A11BC}" srcOrd="5" destOrd="0" presId="urn:microsoft.com/office/officeart/2005/8/layout/vList2"/>
    <dgm:cxn modelId="{CEE8DC77-841B-49D7-A6C5-CB6BF32E4755}" type="presParOf" srcId="{761ACF47-3ED7-40F6-87D4-460AA6FB1195}" destId="{000A1209-56B3-485C-BFC1-81FED94DFB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77F2-9A28-4EE0-94DF-88DFE8D96D3B}">
      <dsp:nvSpPr>
        <dsp:cNvPr id="0" name=""/>
        <dsp:cNvSpPr/>
      </dsp:nvSpPr>
      <dsp:spPr>
        <a:xfrm>
          <a:off x="0" y="45852"/>
          <a:ext cx="7003777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5500" kern="1200"/>
            <a:t>432 sekotāji</a:t>
          </a:r>
          <a:endParaRPr lang="en-US" sz="5500" kern="1200"/>
        </a:p>
      </dsp:txBody>
      <dsp:txXfrm>
        <a:off x="64397" y="110249"/>
        <a:ext cx="6874983" cy="1190381"/>
      </dsp:txXfrm>
    </dsp:sp>
    <dsp:sp modelId="{DC3397AE-68B0-405F-95AC-3BD39515F55C}">
      <dsp:nvSpPr>
        <dsp:cNvPr id="0" name=""/>
        <dsp:cNvSpPr/>
      </dsp:nvSpPr>
      <dsp:spPr>
        <a:xfrm>
          <a:off x="0" y="1523427"/>
          <a:ext cx="7003777" cy="1319175"/>
        </a:xfrm>
        <a:prstGeom prst="roundRect">
          <a:avLst/>
        </a:prstGeom>
        <a:solidFill>
          <a:schemeClr val="accent5">
            <a:hueOff val="-3346655"/>
            <a:satOff val="12038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5500" kern="1200"/>
            <a:t>2319 like</a:t>
          </a:r>
          <a:endParaRPr lang="en-US" sz="5500" kern="1200"/>
        </a:p>
      </dsp:txBody>
      <dsp:txXfrm>
        <a:off x="64397" y="1587824"/>
        <a:ext cx="6874983" cy="1190381"/>
      </dsp:txXfrm>
    </dsp:sp>
    <dsp:sp modelId="{E1C9E85C-A21F-4063-9D12-814E72654F74}">
      <dsp:nvSpPr>
        <dsp:cNvPr id="0" name=""/>
        <dsp:cNvSpPr/>
      </dsp:nvSpPr>
      <dsp:spPr>
        <a:xfrm>
          <a:off x="0" y="3001002"/>
          <a:ext cx="7003777" cy="1319175"/>
        </a:xfrm>
        <a:prstGeom prst="roundRect">
          <a:avLst/>
        </a:prstGeom>
        <a:solidFill>
          <a:schemeClr val="accent5">
            <a:hueOff val="-6693310"/>
            <a:satOff val="24077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5500" kern="1200"/>
            <a:t>74 komentāri</a:t>
          </a:r>
          <a:endParaRPr lang="en-US" sz="5500" kern="1200"/>
        </a:p>
      </dsp:txBody>
      <dsp:txXfrm>
        <a:off x="64397" y="3065399"/>
        <a:ext cx="6874983" cy="1190381"/>
      </dsp:txXfrm>
    </dsp:sp>
    <dsp:sp modelId="{000A1209-56B3-485C-BFC1-81FED94DFB82}">
      <dsp:nvSpPr>
        <dsp:cNvPr id="0" name=""/>
        <dsp:cNvSpPr/>
      </dsp:nvSpPr>
      <dsp:spPr>
        <a:xfrm>
          <a:off x="0" y="4478577"/>
          <a:ext cx="7003777" cy="1319175"/>
        </a:xfrm>
        <a:prstGeom prst="roundRect">
          <a:avLst/>
        </a:prstGeom>
        <a:solidFill>
          <a:schemeClr val="accent5">
            <a:hueOff val="-10039964"/>
            <a:satOff val="36115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5500" kern="1200"/>
            <a:t>70000 skatījumi</a:t>
          </a:r>
          <a:endParaRPr lang="en-US" sz="5500" kern="1200"/>
        </a:p>
      </dsp:txBody>
      <dsp:txXfrm>
        <a:off x="64397" y="4542974"/>
        <a:ext cx="6874983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8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6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6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1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2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5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6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5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2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9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varaklanuvidusskola/video/7499447756424039702" TargetMode="External"/><Relationship Id="rId2" Type="http://schemas.openxmlformats.org/officeDocument/2006/relationships/hyperlink" Target="https://www.tiktok.com/@varaklanuvidusskola/video/750647797912438709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iktok.com/@varaklanuvidusskola/photo/7482502181099146518" TargetMode="External"/><Relationship Id="rId4" Type="http://schemas.openxmlformats.org/officeDocument/2006/relationships/hyperlink" Target="https://www.tiktok.com/@varaklanuvidusskola/video/750688545732678786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B0FCFA-8A2E-4F10-87BD-34565BD7C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DA72A5-2775-4FE6-9A97-1C8DEE0E0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66E53-3C41-4F5A-A432-755BFE5D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438400" cy="2438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7F75BB-A3CB-4161-B316-A2A9C88F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3429000" y="775412"/>
            <a:ext cx="7391400" cy="2593263"/>
          </a:xfrm>
        </p:spPr>
        <p:txBody>
          <a:bodyPr anchor="b">
            <a:normAutofit/>
          </a:bodyPr>
          <a:lstStyle/>
          <a:p>
            <a:pPr algn="l"/>
            <a:r>
              <a:rPr lang="lv-LV" sz="5200">
                <a:solidFill>
                  <a:schemeClr val="tx2"/>
                </a:solidFill>
              </a:rPr>
              <a:t>Projekta darbs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3437604" y="3505200"/>
            <a:ext cx="7379748" cy="2667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lv-LV" sz="2200">
                <a:solidFill>
                  <a:schemeClr val="tx2"/>
                </a:solidFill>
              </a:rPr>
              <a:t>Ernests Šminiņš</a:t>
            </a:r>
          </a:p>
        </p:txBody>
      </p:sp>
    </p:spTree>
    <p:extLst>
      <p:ext uri="{BB962C8B-B14F-4D97-AF65-F5344CB8AC3E}">
        <p14:creationId xmlns:p14="http://schemas.microsoft.com/office/powerpoint/2010/main" val="144549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1A075-7B70-C0D6-B527-70BE0F3E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lv-LV" dirty="0"/>
              <a:t>Statistika</a:t>
            </a:r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F3C26E1E-0B89-EC49-724C-760A5BB6B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329120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620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108545-2EA9-4B3E-915B-295949608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32D1C9-8AD3-453F-948D-966B7A11B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" y="0"/>
            <a:ext cx="1219199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ACD4D7-3FA3-4106-AFB4-55B58A02E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43BE8-8672-F7E7-6CD3-F52F1FB1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1" y="1219200"/>
            <a:ext cx="9067799" cy="26811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chemeClr val="tx2"/>
                </a:solidFill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239997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ttēls 12" descr="Attēls, kurā ir grafika, fonts, grafiskais dizains, teksts&#10;&#10;Mākslīgā intelekta ģenerēts saturs var būt nepareizs.">
            <a:extLst>
              <a:ext uri="{FF2B5EF4-FFF2-40B4-BE49-F238E27FC236}">
                <a16:creationId xmlns:a16="http://schemas.microsoft.com/office/drawing/2014/main" id="{D18E8EA1-C8ED-8877-58C3-DF03A22D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352" y="0"/>
            <a:ext cx="6706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7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C27D5-35D3-DE33-98E5-E475B711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lv-LV" dirty="0"/>
              <a:t>Kas ir </a:t>
            </a:r>
            <a:r>
              <a:rPr lang="lv-LV"/>
              <a:t>TikTok</a:t>
            </a:r>
            <a:r>
              <a:rPr lang="lv-LV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7E419-9A3F-B963-6040-ECB60A491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5362"/>
            <a:ext cx="4800600" cy="3552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lv-LV" sz="1800" i="1">
                <a:solidFill>
                  <a:schemeClr val="tx1"/>
                </a:solidFill>
                <a:ea typeface="+mn-lt"/>
                <a:cs typeface="+mn-lt"/>
              </a:rPr>
              <a:t>TikTok ir lietotne, kuru 2016. gada septembrī izveidoja Ķīnas interneta tehnoloģiju uzņēmums ByteDance. TikTok nodrošina īsu video veidošanu un uzturēšanu. Parasti videomateriāli ir izklaidējoši un jautras dabas. </a:t>
            </a:r>
            <a:endParaRPr lang="lv-LV" sz="1800" i="1">
              <a:solidFill>
                <a:schemeClr val="tx1"/>
              </a:solidFill>
            </a:endParaRPr>
          </a:p>
        </p:txBody>
      </p:sp>
      <p:pic>
        <p:nvPicPr>
          <p:cNvPr id="4" name="Attēls 3" descr="Supreme Court upholds TikTok ban: 5 essential reads on the case and its  consequences">
            <a:extLst>
              <a:ext uri="{FF2B5EF4-FFF2-40B4-BE49-F238E27FC236}">
                <a16:creationId xmlns:a16="http://schemas.microsoft.com/office/drawing/2014/main" id="{728425CA-00E0-E108-FC4E-F5929166B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28" y="3151514"/>
            <a:ext cx="5585772" cy="274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4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ED352-135D-0796-EA54-7E34D56D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559813"/>
            <a:ext cx="6172199" cy="1664573"/>
          </a:xfrm>
        </p:spPr>
        <p:txBody>
          <a:bodyPr>
            <a:normAutofit/>
          </a:bodyPr>
          <a:lstStyle/>
          <a:p>
            <a:r>
              <a:rPr lang="lv-LV">
                <a:solidFill>
                  <a:schemeClr val="tx2"/>
                </a:solidFill>
              </a:rPr>
              <a:t>Mērķis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C3B756-88D3-4576-A217-6995584AB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524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BF5392-ED6D-419D-A1F8-29650B91D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5244" cy="6858000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C980-9EC1-C22E-8ECF-4CB6D0E17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917" y="2384474"/>
            <a:ext cx="6171801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sz="1800" dirty="0">
                <a:solidFill>
                  <a:schemeClr val="tx2"/>
                </a:solidFill>
              </a:rPr>
              <a:t>Popularizēt skolas vārdu plašākā mērogā</a:t>
            </a:r>
          </a:p>
          <a:p>
            <a:r>
              <a:rPr lang="lv-LV" sz="1800" dirty="0">
                <a:solidFill>
                  <a:schemeClr val="tx2"/>
                </a:solidFill>
              </a:rPr>
              <a:t>Interesantu, izglītojošu vai humoristisku video veidošana</a:t>
            </a:r>
          </a:p>
          <a:p>
            <a:endParaRPr lang="lv-LV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1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C46D-3A81-2A6D-B923-19CD9C7D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084"/>
            <a:ext cx="10515600" cy="1325563"/>
          </a:xfrm>
        </p:spPr>
        <p:txBody>
          <a:bodyPr/>
          <a:lstStyle/>
          <a:p>
            <a:pPr algn="ctr"/>
            <a:r>
              <a:rPr lang="lv-LV" dirty="0"/>
              <a:t>Kāpēc tieši </a:t>
            </a:r>
            <a:r>
              <a:rPr lang="lv-LV" dirty="0" err="1"/>
              <a:t>TikTok</a:t>
            </a:r>
            <a:r>
              <a:rPr lang="lv-LV" dirty="0"/>
              <a:t>?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3000">
            <a:extLst>
              <a:ext uri="{FF2B5EF4-FFF2-40B4-BE49-F238E27FC236}">
                <a16:creationId xmlns:a16="http://schemas.microsoft.com/office/drawing/2014/main" id="{E5388490-0429-ED01-3D31-45F4EE78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3" y="3152"/>
            <a:ext cx="10250107" cy="6851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D3BAD1-FB04-28F0-3F59-47CA999EE98C}"/>
              </a:ext>
            </a:extLst>
          </p:cNvPr>
          <p:cNvSpPr txBox="1"/>
          <p:nvPr/>
        </p:nvSpPr>
        <p:spPr>
          <a:xfrm>
            <a:off x="889068" y="2986"/>
            <a:ext cx="52150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4000" b="1" dirty="0">
                <a:solidFill>
                  <a:schemeClr val="bg1"/>
                </a:solidFill>
                <a:latin typeface="Comic Sans MS"/>
              </a:rPr>
              <a:t>3000 cilvēki</a:t>
            </a:r>
          </a:p>
        </p:txBody>
      </p:sp>
    </p:spTree>
    <p:extLst>
      <p:ext uri="{BB962C8B-B14F-4D97-AF65-F5344CB8AC3E}">
        <p14:creationId xmlns:p14="http://schemas.microsoft.com/office/powerpoint/2010/main" val="158586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Attēls, kurā ir teksts, ekrānuzņēmums, multivides programmatūra, programmatūra&#10;&#10;Mākslīgā intelekta ģenerēts saturs var būt nepareizs.">
            <a:extLst>
              <a:ext uri="{FF2B5EF4-FFF2-40B4-BE49-F238E27FC236}">
                <a16:creationId xmlns:a16="http://schemas.microsoft.com/office/drawing/2014/main" id="{AC27B6EC-B162-E224-1181-0B45AC97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099"/>
            <a:ext cx="12192000" cy="577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9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BF3E-78A6-1742-478D-0065716F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883DE-0FF4-CAC6-4649-89D982D32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lv-LV" dirty="0">
                <a:ea typeface="+mn-lt"/>
                <a:cs typeface="+mn-lt"/>
                <a:hlinkClick r:id="rId2"/>
              </a:rPr>
              <a:t>https://www.tiktok.com/@varaklanuvidusskola/video/7506477979124387094</a:t>
            </a:r>
            <a:endParaRPr lang="lv-LV">
              <a:ea typeface="+mn-lt"/>
              <a:cs typeface="+mn-lt"/>
            </a:endParaRPr>
          </a:p>
          <a:p>
            <a:r>
              <a:rPr lang="lv-LV" dirty="0">
                <a:ea typeface="+mn-lt"/>
                <a:cs typeface="+mn-lt"/>
                <a:hlinkClick r:id="rId3"/>
              </a:rPr>
              <a:t>https://www.tiktok.com/@varaklanuvidusskola/video/7499447756424039702</a:t>
            </a:r>
            <a:endParaRPr lang="lv-LV" dirty="0"/>
          </a:p>
          <a:p>
            <a:r>
              <a:rPr lang="lv-LV" dirty="0">
                <a:ea typeface="+mn-lt"/>
                <a:cs typeface="+mn-lt"/>
                <a:hlinkClick r:id="rId4"/>
              </a:rPr>
              <a:t>https://www.tiktok.com/@varaklanuvidusskola/video/7506885457326787862</a:t>
            </a:r>
            <a:endParaRPr lang="lv-LV" dirty="0"/>
          </a:p>
          <a:p>
            <a:r>
              <a:rPr lang="lv-LV" dirty="0">
                <a:ea typeface="+mn-lt"/>
                <a:cs typeface="+mn-lt"/>
                <a:hlinkClick r:id="rId5"/>
              </a:rPr>
              <a:t>https://www.tiktok.com/@varaklanuvidusskola/photo/7482502181099146518</a:t>
            </a:r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6179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37E4-74A8-F957-D566-D6299CCC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62AC1-254D-8513-0FC2-7346E10FF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Izdevās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59EFE-1992-8BB1-8045-FC3A28723E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Izveidot skolas </a:t>
            </a:r>
            <a:r>
              <a:rPr lang="lv-LV" dirty="0" err="1"/>
              <a:t>TikTok</a:t>
            </a:r>
            <a:r>
              <a:rPr lang="lv-LV" dirty="0"/>
              <a:t> kontu, kur tiek publicēti visādi ar skolu saistīti video.</a:t>
            </a:r>
          </a:p>
          <a:p>
            <a:r>
              <a:rPr lang="lv-LV" dirty="0"/>
              <a:t>Piesaistīt gan skolēnus, gan absolventus, gan vecākus.</a:t>
            </a:r>
          </a:p>
          <a:p>
            <a:r>
              <a:rPr lang="lv-LV" dirty="0"/>
              <a:t>Nodot stafeti nākamajam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B7145-4782-6401-57DF-219E18AD2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/>
              <a:t>Neizdevās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7A68B-8636-7233-6756-286256B01D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Publicēt tik video, cik no sākuma gribēju.</a:t>
            </a:r>
          </a:p>
          <a:p>
            <a:r>
              <a:rPr lang="lv-LV" dirty="0"/>
              <a:t>Piesaistīt "LIDL Latvija" uzmanību.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4276797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BlockprintVTI</vt:lpstr>
      <vt:lpstr>Projekta darbs</vt:lpstr>
      <vt:lpstr>PowerPoint Presentation</vt:lpstr>
      <vt:lpstr>Kas ir TikTok?</vt:lpstr>
      <vt:lpstr>Mērķis</vt:lpstr>
      <vt:lpstr>Kāpēc tieši TikTok?</vt:lpstr>
      <vt:lpstr>PowerPoint Presentation</vt:lpstr>
      <vt:lpstr>PowerPoint Presentation</vt:lpstr>
      <vt:lpstr>Video</vt:lpstr>
      <vt:lpstr>.</vt:lpstr>
      <vt:lpstr>Statistika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139</cp:revision>
  <dcterms:created xsi:type="dcterms:W3CDTF">2025-06-02T20:36:13Z</dcterms:created>
  <dcterms:modified xsi:type="dcterms:W3CDTF">2025-06-02T23:22:05Z</dcterms:modified>
</cp:coreProperties>
</file>